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4D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73" autoAdjust="0"/>
  </p:normalViewPr>
  <p:slideViewPr>
    <p:cSldViewPr>
      <p:cViewPr varScale="1">
        <p:scale>
          <a:sx n="62" d="100"/>
          <a:sy n="62" d="100"/>
        </p:scale>
        <p:origin x="-2626" y="-101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27.04.2024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lum bright="6000" contrast="36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1"/>
            <a:ext cx="5829300" cy="1714479"/>
          </a:xfrm>
        </p:spPr>
        <p:txBody>
          <a:bodyPr>
            <a:normAutofit fontScale="90000"/>
          </a:bodyPr>
          <a:lstStyle/>
          <a:p>
            <a:r>
              <a:rPr lang="pl-PL" sz="3600" b="1" u="sng" dirty="0" smtClean="0">
                <a:latin typeface="Comic Sans MS" pitchFamily="66" charset="0"/>
                <a:cs typeface="Alef" pitchFamily="2" charset="-79"/>
              </a:rPr>
              <a:t>KONKURS </a:t>
            </a:r>
            <a:r>
              <a:rPr lang="pl-PL" sz="3600" b="1" u="sng" dirty="0" smtClean="0">
                <a:latin typeface="Comic Sans MS" pitchFamily="66" charset="0"/>
                <a:cs typeface="Alef" pitchFamily="2" charset="-79"/>
              </a:rPr>
              <a:t>PLASTYCZNO-TECHNICZNY</a:t>
            </a:r>
            <a:r>
              <a:rPr lang="pl-PL" sz="3600" b="1" u="sng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/>
            </a:r>
            <a:br>
              <a:rPr lang="pl-PL" sz="3600" b="1" u="sng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</a:br>
            <a:r>
              <a:rPr lang="pl-PL" sz="3100" b="1" u="sng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„MOJA SKARBONKA”</a:t>
            </a:r>
            <a:endParaRPr lang="pl-PL" sz="3100" b="1" dirty="0">
              <a:latin typeface="Comic Sans MS" pitchFamily="66" charset="0"/>
              <a:cs typeface="Alef" pitchFamily="2" charset="-79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8" y="1643042"/>
            <a:ext cx="6286544" cy="6858048"/>
          </a:xfrm>
        </p:spPr>
        <p:txBody>
          <a:bodyPr>
            <a:normAutofit fontScale="55000" lnSpcReduction="20000"/>
          </a:bodyPr>
          <a:lstStyle/>
          <a:p>
            <a:endParaRPr lang="pl-PL" sz="3600" b="1" dirty="0" smtClean="0">
              <a:solidFill>
                <a:srgbClr val="002060"/>
              </a:solidFill>
              <a:latin typeface="Jokerman" pitchFamily="82" charset="0"/>
            </a:endParaRPr>
          </a:p>
          <a:p>
            <a:r>
              <a:rPr lang="pl-PL" sz="3600" b="1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Serdecznie </a:t>
            </a:r>
            <a:r>
              <a:rPr lang="pl-PL" sz="3600" b="1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zapraszamy uczniów klas </a:t>
            </a:r>
            <a:endParaRPr lang="pl-PL" sz="3600" b="1" dirty="0" smtClean="0">
              <a:solidFill>
                <a:srgbClr val="002060"/>
              </a:solidFill>
              <a:latin typeface="Comic Sans MS" pitchFamily="66" charset="0"/>
              <a:cs typeface="Alef" pitchFamily="2" charset="-79"/>
            </a:endParaRPr>
          </a:p>
          <a:p>
            <a:r>
              <a:rPr lang="pl-PL" sz="3600" b="1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I-III </a:t>
            </a:r>
            <a:r>
              <a:rPr lang="pl-PL" sz="3600" b="1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do wzięcia udziału w świetlicowym </a:t>
            </a:r>
            <a:r>
              <a:rPr lang="pl-PL" sz="3600" b="1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konkursie „MOJA SKARBONKA”.</a:t>
            </a:r>
            <a:endParaRPr lang="pl-PL" sz="3600" b="1" dirty="0" smtClean="0">
              <a:solidFill>
                <a:srgbClr val="002060"/>
              </a:solidFill>
              <a:latin typeface="Comic Sans MS" pitchFamily="66" charset="0"/>
              <a:cs typeface="Alef" pitchFamily="2" charset="-79"/>
            </a:endParaRPr>
          </a:p>
          <a:p>
            <a:endParaRPr lang="pl-PL" sz="3600" b="1" dirty="0" smtClean="0">
              <a:solidFill>
                <a:srgbClr val="002060"/>
              </a:solidFill>
              <a:latin typeface="Comic Sans MS" pitchFamily="66" charset="0"/>
              <a:cs typeface="Alef" pitchFamily="2" charset="-79"/>
            </a:endParaRPr>
          </a:p>
          <a:p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Zadaniem uczestników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jest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wykonanie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przestrzennej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pracy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plastyczno-technicznej w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podanej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tematyce,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wykorzystując dowolną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technikę i materiały</a:t>
            </a:r>
            <a:r>
              <a:rPr lang="pl-PL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. </a:t>
            </a:r>
          </a:p>
          <a:p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  <a:cs typeface="Alef" pitchFamily="2" charset="-79"/>
              </a:rPr>
              <a:t/>
            </a:r>
            <a:b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  <a:cs typeface="Alef" pitchFamily="2" charset="-79"/>
              </a:rPr>
            </a:br>
            <a:r>
              <a:rPr lang="pl-PL" b="1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 </a:t>
            </a:r>
            <a:r>
              <a:rPr lang="pl-PL" sz="3600" b="1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Pamiętaj, że każda praca musi być </a:t>
            </a:r>
            <a:r>
              <a:rPr lang="pl-PL" sz="3600" b="1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zaopatrzona                          w metryczkę </a:t>
            </a:r>
            <a:r>
              <a:rPr lang="pl-PL" sz="3600" b="1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z danymi </a:t>
            </a:r>
            <a:r>
              <a:rPr lang="pl-PL" sz="3600" b="1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osobowymi autora</a:t>
            </a:r>
            <a:r>
              <a:rPr lang="pl-PL" sz="3600" b="1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, klasą oraz </a:t>
            </a:r>
            <a:r>
              <a:rPr lang="pl-PL" sz="3600" b="1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spełniać funkcję skarbonki.</a:t>
            </a:r>
            <a:endParaRPr lang="pl-PL" sz="3600" b="1" dirty="0" smtClean="0">
              <a:solidFill>
                <a:srgbClr val="0070C0"/>
              </a:solidFill>
              <a:latin typeface="Comic Sans MS" pitchFamily="66" charset="0"/>
              <a:cs typeface="Alef" pitchFamily="2" charset="-79"/>
            </a:endParaRPr>
          </a:p>
          <a:p>
            <a:endParaRPr lang="pl-PL" b="1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  <a:cs typeface="Alef" pitchFamily="2" charset="-79"/>
            </a:endParaRPr>
          </a:p>
          <a:p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Wykonane prace  należy dostarczyć do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świetlicy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klas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III,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do dnia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24 maja 2024r wraz </a:t>
            </a:r>
            <a:r>
              <a:rPr lang="pl-PL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ze zgodą na uczestnictwo w konkursie.</a:t>
            </a:r>
            <a:r>
              <a:rPr lang="pl-PL" dirty="0" smtClean="0">
                <a:latin typeface="Comic Sans MS" pitchFamily="66" charset="0"/>
                <a:cs typeface="Alef" pitchFamily="2" charset="-79"/>
              </a:rPr>
              <a:t/>
            </a:r>
            <a:br>
              <a:rPr lang="pl-PL" dirty="0" smtClean="0">
                <a:latin typeface="Comic Sans MS" pitchFamily="66" charset="0"/>
                <a:cs typeface="Alef" pitchFamily="2" charset="-79"/>
              </a:rPr>
            </a:br>
            <a:r>
              <a:rPr lang="pl-PL" dirty="0" smtClean="0">
                <a:latin typeface="Comic Sans MS" pitchFamily="66" charset="0"/>
                <a:cs typeface="Alef" pitchFamily="2" charset="-79"/>
              </a:rPr>
              <a:t/>
            </a:r>
            <a:br>
              <a:rPr lang="pl-PL" dirty="0" smtClean="0">
                <a:latin typeface="Comic Sans MS" pitchFamily="66" charset="0"/>
                <a:cs typeface="Alef" pitchFamily="2" charset="-79"/>
              </a:rPr>
            </a:br>
            <a:r>
              <a:rPr lang="pl-PL" b="1" u="sng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Ogłoszenie wyników zaplanowane </a:t>
            </a:r>
            <a:r>
              <a:rPr lang="pl-PL" b="1" u="sng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jest do dnia              03 czerwca 2024r,a wręczenie </a:t>
            </a:r>
            <a:r>
              <a:rPr lang="pl-PL" b="1" u="sng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nagród i prezentacja prac nastąpi w terminie do </a:t>
            </a:r>
            <a:r>
              <a:rPr lang="pl-PL" b="1" u="sng" dirty="0" smtClean="0">
                <a:solidFill>
                  <a:srgbClr val="002060"/>
                </a:solidFill>
                <a:latin typeface="Comic Sans MS" pitchFamily="66" charset="0"/>
                <a:cs typeface="Alef" pitchFamily="2" charset="-79"/>
              </a:rPr>
              <a:t>dnia 07 czerwca 2024r.</a:t>
            </a:r>
          </a:p>
          <a:p>
            <a:endParaRPr lang="pl-PL" b="1" u="sng" dirty="0" smtClean="0">
              <a:solidFill>
                <a:srgbClr val="002060"/>
              </a:solidFill>
              <a:latin typeface="Comic Sans MS" pitchFamily="66" charset="0"/>
              <a:cs typeface="Alef" pitchFamily="2" charset="-79"/>
            </a:endParaRPr>
          </a:p>
          <a:p>
            <a:endParaRPr lang="pl-PL" sz="3600" b="1" u="sng" dirty="0" smtClean="0">
              <a:solidFill>
                <a:srgbClr val="FA84D3"/>
              </a:solidFill>
              <a:latin typeface="Comic Sans MS" pitchFamily="66" charset="0"/>
              <a:cs typeface="Alef" pitchFamily="2" charset="-79"/>
            </a:endParaRPr>
          </a:p>
          <a:p>
            <a:r>
              <a:rPr lang="pl-PL" sz="3600" b="1" u="sng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Organizatorzy</a:t>
            </a:r>
            <a:r>
              <a:rPr lang="pl-PL" sz="3600" b="1" u="sng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:</a:t>
            </a:r>
            <a:r>
              <a:rPr lang="pl-PL" sz="3600" b="1" dirty="0" smtClean="0">
                <a:solidFill>
                  <a:srgbClr val="0070C0"/>
                </a:solidFill>
                <a:latin typeface="Comic Sans MS" pitchFamily="66" charset="0"/>
                <a:cs typeface="Alef" pitchFamily="2" charset="-79"/>
              </a:rPr>
              <a:t> </a:t>
            </a:r>
          </a:p>
          <a:p>
            <a:r>
              <a:rPr lang="pl-PL" sz="2900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Agata </a:t>
            </a:r>
            <a:r>
              <a:rPr lang="pl-PL" sz="2900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Pokorska</a:t>
            </a:r>
          </a:p>
          <a:p>
            <a:r>
              <a:rPr lang="pl-PL" sz="2900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Małgorzata </a:t>
            </a:r>
            <a:r>
              <a:rPr lang="pl-PL" sz="2900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Olchowska</a:t>
            </a:r>
          </a:p>
          <a:p>
            <a:r>
              <a:rPr lang="pl-PL" sz="2900" b="1" dirty="0" smtClean="0">
                <a:solidFill>
                  <a:schemeClr val="tx1"/>
                </a:solidFill>
                <a:latin typeface="Comic Sans MS" pitchFamily="66" charset="0"/>
                <a:cs typeface="Alef" pitchFamily="2" charset="-79"/>
              </a:rPr>
              <a:t>Aneta Mierzyńska</a:t>
            </a:r>
          </a:p>
          <a:p>
            <a:endParaRPr lang="pl-PL" sz="3600" b="1" u="sng" dirty="0" smtClean="0">
              <a:solidFill>
                <a:srgbClr val="FA84D3"/>
              </a:solidFill>
              <a:latin typeface="Bahnschrift SemiBold" pitchFamily="34" charset="0"/>
            </a:endParaRPr>
          </a:p>
          <a:p>
            <a:endParaRPr lang="pl-PL" dirty="0">
              <a:solidFill>
                <a:srgbClr val="FA84D3"/>
              </a:solidFill>
              <a:latin typeface="Bahnschrift SemiBold" pitchFamily="34" charset="0"/>
            </a:endParaRPr>
          </a:p>
        </p:txBody>
      </p:sp>
      <p:pic>
        <p:nvPicPr>
          <p:cNvPr id="1026" name="Picture 2" descr="Plastikowa skarbonk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26" y="642910"/>
            <a:ext cx="1500174" cy="14394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Cartoon Cute Pig Coin Crash Coin Box Gift Children Save Money Money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1472"/>
            <a:ext cx="1643050" cy="1605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Upcycling: Sparschwein selber basteln - Heimatdin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90" y="6929454"/>
            <a:ext cx="2214554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8" name="Picture 14" descr="SKARBONKA CERAMICZNA ŚWINKA z MŁOTKIEM DUŻA 780-5 - 7453436813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884" y="6929454"/>
            <a:ext cx="2143116" cy="1714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34</Words>
  <PresentationFormat>Pokaz na ekranie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KONKURS PLASTYCZNO-TECHNICZNY „MOJA SKARBONKA”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 PLASTYCZN0-TECHNICZNY ,, SKARBONKA’’</dc:title>
  <dc:creator>Piotr Mierzyński</dc:creator>
  <cp:lastModifiedBy>piotr</cp:lastModifiedBy>
  <cp:revision>17</cp:revision>
  <dcterms:created xsi:type="dcterms:W3CDTF">2024-04-27T21:59:11Z</dcterms:created>
  <dcterms:modified xsi:type="dcterms:W3CDTF">2024-04-27T23:04:09Z</dcterms:modified>
</cp:coreProperties>
</file>